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C4A6-61D7-DA4D-8B84-0811814F3D91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C329-B00F-D24F-81AA-A7AF7AAB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7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94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4E7E-9C3E-0249-BFA4-4122670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709128"/>
            <a:ext cx="3793958" cy="1069974"/>
          </a:xfrm>
        </p:spPr>
        <p:txBody>
          <a:bodyPr anchor="b" anchorCtr="0"/>
          <a:lstStyle>
            <a:lvl1pPr>
              <a:defRPr sz="3199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6524F-5FC3-A645-BAC9-9D5904B83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68" y="1888435"/>
            <a:ext cx="3793957" cy="374289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  <a:lvl2pPr marL="457098" indent="0">
              <a:buNone/>
              <a:defRPr sz="1400"/>
            </a:lvl2pPr>
            <a:lvl3pPr marL="914194" indent="0">
              <a:buNone/>
              <a:defRPr sz="1200"/>
            </a:lvl3pPr>
            <a:lvl4pPr marL="1371292" indent="0">
              <a:buNone/>
              <a:defRPr sz="1000"/>
            </a:lvl4pPr>
            <a:lvl5pPr marL="1828388" indent="0">
              <a:buNone/>
              <a:defRPr sz="1000"/>
            </a:lvl5pPr>
            <a:lvl6pPr marL="2285486" indent="0">
              <a:buNone/>
              <a:defRPr sz="1000"/>
            </a:lvl6pPr>
            <a:lvl7pPr marL="2742582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D73DFD-50E9-5F46-9FD9-8B95F55072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83188" y="1371600"/>
            <a:ext cx="5981200" cy="4239848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7F6AB-7755-2F47-B993-32FB6D158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1371599"/>
            <a:ext cx="5981199" cy="4259725"/>
          </a:xfrm>
        </p:spPr>
        <p:txBody>
          <a:bodyPr/>
          <a:lstStyle>
            <a:lvl1pPr marL="0" indent="0">
              <a:buNone/>
              <a:defRPr sz="3199"/>
            </a:lvl1pPr>
            <a:lvl2pPr marL="457098" indent="0">
              <a:buNone/>
              <a:defRPr sz="2799"/>
            </a:lvl2pPr>
            <a:lvl3pPr marL="914194" indent="0">
              <a:buNone/>
              <a:defRPr sz="2400"/>
            </a:lvl3pPr>
            <a:lvl4pPr marL="1371292" indent="0">
              <a:buNone/>
              <a:defRPr sz="2000"/>
            </a:lvl4pPr>
            <a:lvl5pPr marL="1828388" indent="0">
              <a:buNone/>
              <a:defRPr sz="2000"/>
            </a:lvl5pPr>
            <a:lvl6pPr marL="2285486" indent="0">
              <a:buNone/>
              <a:defRPr sz="2000"/>
            </a:lvl6pPr>
            <a:lvl7pPr marL="2742582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0434FC-DA0F-854F-AEA0-774E02C4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709128"/>
            <a:ext cx="3793958" cy="1069974"/>
          </a:xfrm>
        </p:spPr>
        <p:txBody>
          <a:bodyPr anchor="b" anchorCtr="0"/>
          <a:lstStyle>
            <a:lvl1pPr>
              <a:defRPr sz="3199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ADE12-DEC5-CE42-80AF-D688F940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68" y="1888435"/>
            <a:ext cx="3793957" cy="374289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  <a:lvl2pPr marL="457098" indent="0">
              <a:buNone/>
              <a:defRPr sz="1400"/>
            </a:lvl2pPr>
            <a:lvl3pPr marL="914194" indent="0">
              <a:buNone/>
              <a:defRPr sz="1200"/>
            </a:lvl3pPr>
            <a:lvl4pPr marL="1371292" indent="0">
              <a:buNone/>
              <a:defRPr sz="1000"/>
            </a:lvl4pPr>
            <a:lvl5pPr marL="1828388" indent="0">
              <a:buNone/>
              <a:defRPr sz="1000"/>
            </a:lvl5pPr>
            <a:lvl6pPr marL="2285486" indent="0">
              <a:buNone/>
              <a:defRPr sz="1000"/>
            </a:lvl6pPr>
            <a:lvl7pPr marL="2742582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43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C8DE4-B91C-A241-AA36-19D9EFDF0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8068" y="2041451"/>
            <a:ext cx="10186319" cy="3381153"/>
          </a:xfrm>
        </p:spPr>
        <p:txBody>
          <a:bodyPr vert="eaVert"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tx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28027AA-3C30-0944-897C-B7667A46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49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B8A3C-8F2E-1F4B-A298-DC98D3128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57721" y="825500"/>
            <a:ext cx="2802470" cy="4597105"/>
          </a:xfrm>
        </p:spPr>
        <p:txBody>
          <a:bodyPr vert="eaVert"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55791B79-E978-BC4D-AAD2-22255E077924}"/>
              </a:ext>
            </a:extLst>
          </p:cNvPr>
          <p:cNvSpPr>
            <a:spLocks noGrp="1"/>
          </p:cNvSpPr>
          <p:nvPr>
            <p:ph type="body" orient="vert" idx="10"/>
          </p:nvPr>
        </p:nvSpPr>
        <p:spPr>
          <a:xfrm>
            <a:off x="978069" y="825500"/>
            <a:ext cx="7131206" cy="4597105"/>
          </a:xfrm>
        </p:spPr>
        <p:txBody>
          <a:bodyPr vert="eaVert"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tx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DB2D-AB13-2740-8760-E712FBE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68" y="2041451"/>
            <a:ext cx="10186319" cy="3890426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ED2C15-1DAB-D74C-90B6-02684ACC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4358-F24C-5E45-A4AC-E8BC20A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71" y="1096900"/>
            <a:ext cx="10184074" cy="2852737"/>
          </a:xfrm>
        </p:spPr>
        <p:txBody>
          <a:bodyPr anchor="b">
            <a:normAutofit/>
          </a:bodyPr>
          <a:lstStyle>
            <a:lvl1pPr>
              <a:defRPr sz="5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E6B7C-6846-794B-AE02-D81AC3A4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471" y="3976624"/>
            <a:ext cx="1018407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98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D6F4-2554-E54F-A83D-CB4AEB45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068" y="2041452"/>
            <a:ext cx="5041732" cy="3890425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D861A-2790-994A-AC50-237794B8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041451"/>
            <a:ext cx="4992187" cy="3890426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0D4FB297-3AC7-2F4A-A783-88FEC7CB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47B36-E746-5349-8210-EB290C79A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068" y="2049463"/>
            <a:ext cx="501950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600B5-97CD-8E42-9FA7-F4F6EC3FF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049463"/>
            <a:ext cx="499218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B8DCCEB-4818-514F-B3DE-820BC4AD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B4304F-41A2-3849-8795-55884E01E53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78068" y="2935706"/>
            <a:ext cx="5019508" cy="2972725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19C9F0D-E16C-B841-909C-05EF37B48C0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1" y="2935705"/>
            <a:ext cx="4992187" cy="2972725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6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A14C1846-4840-BF42-914A-3E131FB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5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FCE1-1105-624D-A9D3-1124A8F1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616" y="2109813"/>
            <a:ext cx="9129021" cy="2010773"/>
          </a:xfrm>
        </p:spPr>
        <p:txBody>
          <a:bodyPr anchor="ctr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69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,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4E7E-9C3E-0249-BFA4-4122670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709128"/>
            <a:ext cx="3793958" cy="1069974"/>
          </a:xfrm>
        </p:spPr>
        <p:txBody>
          <a:bodyPr anchor="b" anchorCtr="0"/>
          <a:lstStyle>
            <a:lvl1pPr>
              <a:defRPr sz="3199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6524F-5FC3-A645-BAC9-9D5904B83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68" y="1888435"/>
            <a:ext cx="3793957" cy="4066888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098" indent="0">
              <a:buNone/>
              <a:defRPr sz="1400"/>
            </a:lvl2pPr>
            <a:lvl3pPr marL="914194" indent="0">
              <a:buNone/>
              <a:defRPr sz="1200"/>
            </a:lvl3pPr>
            <a:lvl4pPr marL="1371292" indent="0">
              <a:buNone/>
              <a:defRPr sz="1000"/>
            </a:lvl4pPr>
            <a:lvl5pPr marL="1828388" indent="0">
              <a:buNone/>
              <a:defRPr sz="1000"/>
            </a:lvl5pPr>
            <a:lvl6pPr marL="2285486" indent="0">
              <a:buNone/>
              <a:defRPr sz="1000"/>
            </a:lvl6pPr>
            <a:lvl7pPr marL="2742582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D73DFD-50E9-5F46-9FD9-8B95F55072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83188" y="1371599"/>
            <a:ext cx="5981200" cy="4583723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2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7F6AB-7755-2F47-B993-32FB6D158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1371599"/>
            <a:ext cx="5981199" cy="4630616"/>
          </a:xfrm>
        </p:spPr>
        <p:txBody>
          <a:bodyPr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98" indent="0">
              <a:buNone/>
              <a:defRPr sz="2799"/>
            </a:lvl2pPr>
            <a:lvl3pPr marL="914194" indent="0">
              <a:buNone/>
              <a:defRPr sz="2400"/>
            </a:lvl3pPr>
            <a:lvl4pPr marL="1371292" indent="0">
              <a:buNone/>
              <a:defRPr sz="2000"/>
            </a:lvl4pPr>
            <a:lvl5pPr marL="1828388" indent="0">
              <a:buNone/>
              <a:defRPr sz="2000"/>
            </a:lvl5pPr>
            <a:lvl6pPr marL="2285486" indent="0">
              <a:buNone/>
              <a:defRPr sz="2000"/>
            </a:lvl6pPr>
            <a:lvl7pPr marL="2742582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0434FC-DA0F-854F-AEA0-774E02C4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709128"/>
            <a:ext cx="3793958" cy="1069974"/>
          </a:xfrm>
        </p:spPr>
        <p:txBody>
          <a:bodyPr anchor="b" anchorCtr="0"/>
          <a:lstStyle>
            <a:lvl1pPr>
              <a:defRPr sz="3199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ADE12-DEC5-CE42-80AF-D688F940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68" y="1888435"/>
            <a:ext cx="3793957" cy="4113780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098" indent="0">
              <a:buNone/>
              <a:defRPr sz="1400"/>
            </a:lvl2pPr>
            <a:lvl3pPr marL="914194" indent="0">
              <a:buNone/>
              <a:defRPr sz="1200"/>
            </a:lvl3pPr>
            <a:lvl4pPr marL="1371292" indent="0">
              <a:buNone/>
              <a:defRPr sz="1000"/>
            </a:lvl4pPr>
            <a:lvl5pPr marL="1828388" indent="0">
              <a:buNone/>
              <a:defRPr sz="1000"/>
            </a:lvl5pPr>
            <a:lvl6pPr marL="2285486" indent="0">
              <a:buNone/>
              <a:defRPr sz="1000"/>
            </a:lvl6pPr>
            <a:lvl7pPr marL="2742582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02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C8DE4-B91C-A241-AA36-19D9EFDF0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8068" y="2041451"/>
            <a:ext cx="10186319" cy="3890426"/>
          </a:xfrm>
        </p:spPr>
        <p:txBody>
          <a:bodyPr vert="eaVert"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28027AA-3C30-0944-897C-B7667A46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8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B8A3C-8F2E-1F4B-A298-DC98D3128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57721" y="825500"/>
            <a:ext cx="2802470" cy="5282223"/>
          </a:xfrm>
        </p:spPr>
        <p:txBody>
          <a:bodyPr vert="eaVert"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55791B79-E978-BC4D-AAD2-22255E077924}"/>
              </a:ext>
            </a:extLst>
          </p:cNvPr>
          <p:cNvSpPr>
            <a:spLocks noGrp="1"/>
          </p:cNvSpPr>
          <p:nvPr>
            <p:ph type="body" orient="vert" idx="10"/>
          </p:nvPr>
        </p:nvSpPr>
        <p:spPr>
          <a:xfrm>
            <a:off x="978069" y="825500"/>
            <a:ext cx="7131206" cy="5164992"/>
          </a:xfrm>
        </p:spPr>
        <p:txBody>
          <a:bodyPr vert="eaVert"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>
                <a:solidFill>
                  <a:schemeClr val="bg1"/>
                </a:solidFill>
              </a:defRPr>
            </a:lvl1pPr>
            <a:lvl2pPr marL="685646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2pPr>
            <a:lvl3pPr marL="1142742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3pPr>
            <a:lvl4pPr marL="1599840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4pPr>
            <a:lvl5pPr marL="2056938" indent="-228548">
              <a:buFontTx/>
              <a:buBlip>
                <a:blip r:embed="rId4"/>
              </a:buBlip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4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FCE1-1105-624D-A9D3-1124A8F1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616" y="2109813"/>
            <a:ext cx="9129021" cy="2010773"/>
          </a:xfrm>
        </p:spPr>
        <p:txBody>
          <a:bodyPr anchor="ctr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6F19A-CF23-D143-8082-336EA132D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5589" y="5585254"/>
            <a:ext cx="3281654" cy="966574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1" i="0" cap="all" baseline="0">
                <a:solidFill>
                  <a:schemeClr val="bg1"/>
                </a:solidFill>
              </a:defRPr>
            </a:lvl1pPr>
            <a:lvl2pPr marL="457098" indent="0" algn="ctr">
              <a:buNone/>
              <a:defRPr sz="2000"/>
            </a:lvl2pPr>
            <a:lvl3pPr marL="914194" indent="0" algn="ctr">
              <a:buNone/>
              <a:defRPr sz="1800"/>
            </a:lvl3pPr>
            <a:lvl4pPr marL="1371292" indent="0" algn="ctr">
              <a:buNone/>
              <a:defRPr sz="1600"/>
            </a:lvl4pPr>
            <a:lvl5pPr marL="1828388" indent="0" algn="ctr">
              <a:buNone/>
              <a:defRPr sz="1600"/>
            </a:lvl5pPr>
            <a:lvl6pPr marL="2285486" indent="0" algn="ctr">
              <a:buNone/>
              <a:defRPr sz="1600"/>
            </a:lvl6pPr>
            <a:lvl7pPr marL="2742582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FCE1-1105-624D-A9D3-1124A8F1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616" y="2496672"/>
            <a:ext cx="9129021" cy="2010773"/>
          </a:xfrm>
        </p:spPr>
        <p:txBody>
          <a:bodyPr anchor="ctr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DB2D-AB13-2740-8760-E712FBE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68" y="2041451"/>
            <a:ext cx="10186319" cy="3381153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ED2C15-1DAB-D74C-90B6-02684ACC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4358-F24C-5E45-A4AC-E8BC20A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71" y="1096900"/>
            <a:ext cx="10184074" cy="2852737"/>
          </a:xfrm>
        </p:spPr>
        <p:txBody>
          <a:bodyPr anchor="b">
            <a:normAutofit/>
          </a:bodyPr>
          <a:lstStyle>
            <a:lvl1pPr>
              <a:defRPr sz="5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E6B7C-6846-794B-AE02-D81AC3A4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471" y="3976624"/>
            <a:ext cx="1018407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8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D6F4-2554-E54F-A83D-CB4AEB45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068" y="2041452"/>
            <a:ext cx="5041732" cy="3381153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D861A-2790-994A-AC50-237794B8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041451"/>
            <a:ext cx="4992187" cy="3381154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0D4FB297-3AC7-2F4A-A783-88FEC7CB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47B36-E746-5349-8210-EB290C79A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068" y="2049463"/>
            <a:ext cx="501950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accent4"/>
                </a:solidFill>
              </a:defRPr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600B5-97CD-8E42-9FA7-F4F6EC3FF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049463"/>
            <a:ext cx="499218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accent4"/>
                </a:solidFill>
              </a:defRPr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CB8DCCEB-4818-514F-B3DE-820BC4AD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B4304F-41A2-3849-8795-55884E01E53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78068" y="2935706"/>
            <a:ext cx="5019508" cy="2486899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19C9F0D-E16C-B841-909C-05EF37B48C0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1" y="2935706"/>
            <a:ext cx="4992187" cy="2486900"/>
          </a:xfrm>
        </p:spPr>
        <p:txBody>
          <a:bodyPr>
            <a:normAutofit/>
          </a:bodyPr>
          <a:lstStyle>
            <a:lvl1pPr marL="228548" indent="-228548">
              <a:buFontTx/>
              <a:buBlip>
                <a:blip r:embed="rId3"/>
              </a:buBlip>
              <a:defRPr sz="1400" baseline="0"/>
            </a:lvl1pPr>
            <a:lvl2pPr marL="685646" indent="-228548">
              <a:buFontTx/>
              <a:buBlip>
                <a:blip r:embed="rId4"/>
              </a:buBlip>
              <a:defRPr sz="1400" baseline="0"/>
            </a:lvl2pPr>
            <a:lvl3pPr marL="1142742" indent="-228548">
              <a:buFontTx/>
              <a:buBlip>
                <a:blip r:embed="rId4"/>
              </a:buBlip>
              <a:defRPr sz="1400" baseline="0"/>
            </a:lvl3pPr>
            <a:lvl4pPr marL="1599840" indent="-228548">
              <a:buFontTx/>
              <a:buBlip>
                <a:blip r:embed="rId4"/>
              </a:buBlip>
              <a:defRPr sz="1400" baseline="0"/>
            </a:lvl4pPr>
            <a:lvl5pPr marL="2056938" indent="-228548">
              <a:buFontTx/>
              <a:buBlip>
                <a:blip r:embed="rId4"/>
              </a:buBlip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2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A14C1846-4840-BF42-914A-3E131FB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8" y="825500"/>
            <a:ext cx="10186319" cy="865189"/>
          </a:xfrm>
        </p:spPr>
        <p:txBody>
          <a:bodyPr>
            <a:normAutofit/>
          </a:bodyPr>
          <a:lstStyle>
            <a:lvl1pPr>
              <a:defRPr sz="3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81389-3AD2-6B43-85EF-9656D13A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DA172-5280-0645-9DEE-E72626D7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7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8" indent="-228548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46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2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8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8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5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BEF4F3-5C79-E147-ACF7-6B6A74AE1E87}"/>
              </a:ext>
            </a:extLst>
          </p:cNvPr>
          <p:cNvSpPr/>
          <p:nvPr/>
        </p:nvSpPr>
        <p:spPr>
          <a:xfrm>
            <a:off x="170822" y="5104563"/>
            <a:ext cx="3607358" cy="1657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94C56-66D8-6F4E-83C8-E825912E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1637881"/>
            <a:ext cx="10035639" cy="288463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Tabbetha</a:t>
            </a:r>
            <a:r>
              <a:rPr lang="en-US" dirty="0">
                <a:solidFill>
                  <a:srgbClr val="FFC000"/>
                </a:solidFill>
              </a:rPr>
              <a:t> Dobbins</a:t>
            </a:r>
            <a:br>
              <a:rPr lang="en-US" dirty="0"/>
            </a:br>
            <a:r>
              <a:rPr lang="en-US" sz="3100" dirty="0">
                <a:solidFill>
                  <a:srgbClr val="945200"/>
                </a:solidFill>
              </a:rPr>
              <a:t>Rowan University</a:t>
            </a:r>
            <a:br>
              <a:rPr lang="en-US" sz="3100" dirty="0">
                <a:solidFill>
                  <a:srgbClr val="945200"/>
                </a:solidFill>
              </a:rPr>
            </a:br>
            <a:r>
              <a:rPr lang="en-US" sz="3100" dirty="0">
                <a:solidFill>
                  <a:srgbClr val="945200"/>
                </a:solidFill>
              </a:rPr>
              <a:t>Interim VP for Research and Dean of the Graduate School</a:t>
            </a:r>
            <a:br>
              <a:rPr lang="en-US" sz="3100" dirty="0">
                <a:solidFill>
                  <a:srgbClr val="945200"/>
                </a:solidFill>
              </a:rPr>
            </a:br>
            <a:r>
              <a:rPr lang="en-US" sz="3100" dirty="0">
                <a:solidFill>
                  <a:srgbClr val="945200"/>
                </a:solidFill>
              </a:rPr>
              <a:t>Professor, Dept. of Physics &amp; Astronomy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6F490-1FB0-C641-A902-BFA46403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7" y="5124660"/>
            <a:ext cx="3421176" cy="15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3145"/>
      </p:ext>
    </p:extLst>
  </p:cSld>
  <p:clrMapOvr>
    <a:masterClrMapping/>
  </p:clrMapOvr>
</p:sld>
</file>

<file path=ppt/theme/theme1.xml><?xml version="1.0" encoding="utf-8"?>
<a:theme xmlns:a="http://schemas.openxmlformats.org/drawingml/2006/main" name="APS 2020 Leadership Meeting">
  <a:themeElements>
    <a:clrScheme name="Delta-Phy">
      <a:dk1>
        <a:srgbClr val="0D1417"/>
      </a:dk1>
      <a:lt1>
        <a:srgbClr val="FFFFFF"/>
      </a:lt1>
      <a:dk2>
        <a:srgbClr val="C3B41B"/>
      </a:dk2>
      <a:lt2>
        <a:srgbClr val="F8F8F8"/>
      </a:lt2>
      <a:accent1>
        <a:srgbClr val="F4D818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1F292E"/>
      </a:accent6>
      <a:hlink>
        <a:srgbClr val="417FAE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PhyWebinar_PPTemplate_RemovingBarriers" id="{057268BA-8E1F-7345-8757-6AF4615F45AF}" vid="{1B616C2E-625B-3B4C-8F75-41FB06E711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APS 2020 Leadership Meeting</Template>
  <TotalTime>381</TotalTime>
  <Words>25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APS 2020 Leadership Meeting</vt:lpstr>
      <vt:lpstr>PowerPoint Presentation</vt:lpstr>
      <vt:lpstr>Tabbetha Dobbins Rowan University Interim VP for Research and Dean of the Graduate School Professor, Dept. of Physics &amp; Astronomy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2020-09-18T14:01:18Z</dcterms:created>
  <dcterms:modified xsi:type="dcterms:W3CDTF">2020-09-20T20:37:31Z</dcterms:modified>
</cp:coreProperties>
</file>